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76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8" r:id="rId12"/>
    <p:sldId id="270" r:id="rId13"/>
    <p:sldId id="271" r:id="rId14"/>
    <p:sldId id="277" r:id="rId15"/>
    <p:sldId id="278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1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BEFDD-972F-4896-AC4B-DD84BB34BE70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8789C-1D36-4C47-98E7-4DB807206BD1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gleam.io/instagra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wishpond.com/hashtag-contes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help.instagram.com/1793798422586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ocialmediaexaminer.com/instagram-strategy-how-to-grow-a-loyal-following-with-instagram-with-nathan-chan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7533"/>
            <a:ext cx="8229600" cy="43569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en-IN" sz="2800" b="1" dirty="0" smtClean="0"/>
              <a:t>1. Gleam</a:t>
            </a:r>
            <a:endParaRPr lang="en-I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7518"/>
            <a:ext cx="8229600" cy="339447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2400" u="sng" dirty="0" smtClean="0">
                <a:hlinkClick r:id="rId2"/>
              </a:rPr>
              <a:t>Gleam</a:t>
            </a:r>
            <a:r>
              <a:rPr lang="en-US" sz="2400" dirty="0" smtClean="0"/>
              <a:t>‘s contest platform makes it easy to host a contest on Instagram . </a:t>
            </a:r>
          </a:p>
          <a:p>
            <a:pPr lvl="1"/>
            <a:r>
              <a:rPr lang="en-US" sz="2400" b="1" dirty="0" smtClean="0"/>
              <a:t>Easy to use and straightforward</a:t>
            </a:r>
          </a:p>
          <a:p>
            <a:pPr lvl="1"/>
            <a:r>
              <a:rPr lang="en-US" sz="2400" b="1" dirty="0" smtClean="0"/>
              <a:t>Features </a:t>
            </a:r>
            <a:r>
              <a:rPr lang="en-US" sz="2400" b="1" dirty="0" smtClean="0"/>
              <a:t>a dashboard with current and scheduled competitions.</a:t>
            </a:r>
          </a:p>
          <a:p>
            <a:pPr lvl="1"/>
            <a:r>
              <a:rPr lang="en-US" sz="2400" dirty="0" smtClean="0"/>
              <a:t>Allows to </a:t>
            </a:r>
            <a:r>
              <a:rPr lang="en-US" sz="2400" b="1" dirty="0" smtClean="0"/>
              <a:t>specify start and end dates for your contest</a:t>
            </a:r>
          </a:p>
          <a:p>
            <a:pPr lvl="1"/>
            <a:r>
              <a:rPr lang="en-US" sz="2400" b="1" dirty="0" smtClean="0"/>
              <a:t>Set </a:t>
            </a:r>
            <a:r>
              <a:rPr lang="en-US" sz="2400" b="1" dirty="0" smtClean="0"/>
              <a:t>terms and conditions and add age restrictions</a:t>
            </a:r>
          </a:p>
          <a:p>
            <a:pPr lvl="1"/>
            <a:endParaRPr lang="en-IN" sz="24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664262"/>
            <a:ext cx="8229600" cy="50770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en-US" sz="27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Woobox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08887"/>
            <a:ext cx="8229600" cy="339447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000" dirty="0" smtClean="0"/>
              <a:t>It offers a hashtag photo sharing contests where you </a:t>
            </a:r>
            <a:r>
              <a:rPr lang="en-US" sz="2000" b="1" dirty="0" smtClean="0"/>
              <a:t>designate a specific hashtag fans must use</a:t>
            </a:r>
            <a:r>
              <a:rPr lang="en-US" sz="2000" dirty="0" smtClean="0"/>
              <a:t>.</a:t>
            </a:r>
          </a:p>
          <a:p>
            <a:r>
              <a:rPr lang="en-IN" sz="2000" dirty="0" smtClean="0"/>
              <a:t>With </a:t>
            </a:r>
            <a:r>
              <a:rPr lang="en-IN" sz="2000" dirty="0" err="1" smtClean="0"/>
              <a:t>Woobox</a:t>
            </a:r>
            <a:r>
              <a:rPr lang="en-IN" sz="2000" dirty="0" smtClean="0"/>
              <a:t>, you can </a:t>
            </a:r>
            <a:r>
              <a:rPr lang="en-IN" sz="2000" b="1" dirty="0" smtClean="0"/>
              <a:t>allow entries via hashtag across multiple social </a:t>
            </a:r>
            <a:r>
              <a:rPr lang="en-IN" sz="2000" dirty="0" smtClean="0"/>
              <a:t>media platforms</a:t>
            </a:r>
            <a:r>
              <a:rPr lang="en-IN" sz="2000" dirty="0" smtClean="0"/>
              <a:t>.</a:t>
            </a:r>
            <a:endParaRPr lang="en-IN" sz="2000" dirty="0"/>
          </a:p>
        </p:txBody>
      </p:sp>
      <p:pic>
        <p:nvPicPr>
          <p:cNvPr id="4" name="Picture 3" descr="woolbox social media platform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536470"/>
            <a:ext cx="4581525" cy="24835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1550"/>
            <a:ext cx="8229600" cy="50770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en-IN" sz="27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Wishpond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6175"/>
            <a:ext cx="8229600" cy="339447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IN" sz="2000" u="sng" dirty="0" err="1" smtClean="0">
                <a:hlinkClick r:id="rId2"/>
              </a:rPr>
              <a:t>Wishpond</a:t>
            </a:r>
            <a:r>
              <a:rPr lang="en-IN" sz="2000" dirty="0" err="1" smtClean="0"/>
              <a:t>‘s</a:t>
            </a:r>
            <a:r>
              <a:rPr lang="en-IN" sz="2000" dirty="0" smtClean="0"/>
              <a:t> app supports photo sharing/hashtag contests. </a:t>
            </a:r>
          </a:p>
          <a:p>
            <a:r>
              <a:rPr lang="en-IN" sz="2000" dirty="0" smtClean="0"/>
              <a:t>Like Gleam, it allows you </a:t>
            </a:r>
            <a:r>
              <a:rPr lang="en-IN" sz="2000" dirty="0" smtClean="0"/>
              <a:t>to </a:t>
            </a:r>
            <a:r>
              <a:rPr lang="en-IN" sz="2000" b="1" dirty="0" smtClean="0"/>
              <a:t>choose </a:t>
            </a:r>
            <a:r>
              <a:rPr lang="en-IN" sz="2000" b="1" dirty="0" smtClean="0"/>
              <a:t>where you want your contest to show up</a:t>
            </a:r>
            <a:r>
              <a:rPr lang="en-IN" sz="2000" dirty="0" smtClean="0"/>
              <a:t>. </a:t>
            </a:r>
          </a:p>
          <a:p>
            <a:r>
              <a:rPr lang="en-IN" sz="2000" dirty="0" smtClean="0"/>
              <a:t>You can promote your contest on Facebook, embed it on your website or blog or feature it on your domain.</a:t>
            </a:r>
          </a:p>
          <a:p>
            <a:endParaRPr lang="en-IN" sz="2000" dirty="0"/>
          </a:p>
        </p:txBody>
      </p:sp>
      <p:pic>
        <p:nvPicPr>
          <p:cNvPr id="4" name="Picture 3" descr="wishpond promotio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003798"/>
            <a:ext cx="2736304" cy="2016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3637"/>
            <a:ext cx="8229600" cy="3175001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IN" sz="2000" b="1" dirty="0" smtClean="0"/>
              <a:t>Designate the hashtag you want to use</a:t>
            </a:r>
            <a:r>
              <a:rPr lang="en-IN" sz="2000" dirty="0" smtClean="0"/>
              <a:t> for the contest and </a:t>
            </a:r>
            <a:r>
              <a:rPr lang="en-IN" sz="2000" b="1" dirty="0" smtClean="0"/>
              <a:t>set other actions necessary to be eligible to win</a:t>
            </a:r>
            <a:r>
              <a:rPr lang="en-IN" sz="2000" dirty="0" smtClean="0"/>
              <a:t>. </a:t>
            </a:r>
            <a:endParaRPr lang="en-IN" sz="2000" dirty="0" smtClean="0"/>
          </a:p>
          <a:p>
            <a:r>
              <a:rPr lang="en-IN" sz="2000" dirty="0" smtClean="0"/>
              <a:t>You </a:t>
            </a:r>
            <a:r>
              <a:rPr lang="en-IN" sz="2000" dirty="0" smtClean="0"/>
              <a:t>can also </a:t>
            </a:r>
            <a:r>
              <a:rPr lang="en-IN" sz="2000" b="1" dirty="0" smtClean="0"/>
              <a:t>moderate entries before they appear in the public gallery</a:t>
            </a:r>
            <a:r>
              <a:rPr lang="en-IN" sz="2000" dirty="0" smtClean="0"/>
              <a:t>, which you can customize with a variety of options.</a:t>
            </a:r>
          </a:p>
          <a:p>
            <a:endParaRPr lang="en-IN" sz="2000" dirty="0"/>
          </a:p>
        </p:txBody>
      </p:sp>
      <p:pic>
        <p:nvPicPr>
          <p:cNvPr id="5" name="Picture 4" descr="wishpond photo sharing contest ap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147814"/>
            <a:ext cx="3486150" cy="18722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915566"/>
            <a:ext cx="8229600" cy="50770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3. </a:t>
            </a:r>
            <a:r>
              <a:rPr kumimoji="0" lang="en-IN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Wishpond</a:t>
            </a:r>
            <a:endParaRPr kumimoji="0" lang="en-IN" sz="27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922412"/>
            <a:ext cx="8013576" cy="713234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Takeaway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2211710"/>
            <a:ext cx="8013576" cy="151216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IN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IN" sz="2400" b="1" dirty="0" smtClean="0"/>
              <a:t>Remember </a:t>
            </a:r>
            <a:r>
              <a:rPr lang="en-IN" sz="2400" b="1" dirty="0" err="1" smtClean="0"/>
              <a:t>Instagram’s</a:t>
            </a:r>
            <a:r>
              <a:rPr lang="en-IN" sz="2400" b="1" dirty="0" smtClean="0"/>
              <a:t> rules</a:t>
            </a:r>
            <a:r>
              <a:rPr lang="en-IN" sz="2400" dirty="0" smtClean="0"/>
              <a:t> and </a:t>
            </a:r>
            <a:r>
              <a:rPr lang="en-IN" sz="2400" b="1" dirty="0" smtClean="0"/>
              <a:t>choose what type of contest </a:t>
            </a:r>
            <a:r>
              <a:rPr lang="en-IN" sz="2400" dirty="0" smtClean="0"/>
              <a:t>you want to host, and the </a:t>
            </a:r>
            <a:r>
              <a:rPr lang="en-IN" sz="2400" b="1" dirty="0" smtClean="0"/>
              <a:t>contest apps and tools </a:t>
            </a:r>
            <a:r>
              <a:rPr lang="en-IN" sz="2400" dirty="0" smtClean="0"/>
              <a:t>listed above will do the rest for you.</a:t>
            </a:r>
          </a:p>
          <a:p>
            <a:pPr algn="ctr">
              <a:lnSpc>
                <a:spcPct val="150000"/>
              </a:lnSpc>
              <a:buNone/>
            </a:pPr>
            <a:endParaRPr lang="en-IN" sz="22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75606"/>
            <a:ext cx="5832648" cy="2304255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11560" y="1491631"/>
            <a:ext cx="7772400" cy="1872207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#9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Instagram Contests : Tools &amp; Tips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728192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68407"/>
            <a:ext cx="8229600" cy="569218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59682"/>
            <a:ext cx="8229600" cy="234026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IN" sz="2400" dirty="0" smtClean="0"/>
              <a:t>Instagram contests are a great way to get people talking about your business and increase your followers. </a:t>
            </a:r>
          </a:p>
          <a:p>
            <a:pPr algn="just">
              <a:lnSpc>
                <a:spcPct val="150000"/>
              </a:lnSpc>
            </a:pPr>
            <a:r>
              <a:rPr lang="en-IN" sz="2400" dirty="0" smtClean="0"/>
              <a:t>If you have ever thought of running Instagram contests, here are some great tools and tips to run a successful contest.</a:t>
            </a:r>
            <a:endParaRPr lang="en-IN" sz="24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9542"/>
            <a:ext cx="8229600" cy="4680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Follow Contest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Rules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91631"/>
            <a:ext cx="8229600" cy="3315815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2200" dirty="0" smtClean="0"/>
              <a:t>Here are the </a:t>
            </a:r>
            <a:r>
              <a:rPr lang="en-US" sz="2200" u="sng" dirty="0" smtClean="0">
                <a:hlinkClick r:id="rId2"/>
              </a:rPr>
              <a:t>guidelines</a:t>
            </a:r>
            <a:r>
              <a:rPr lang="en-US" sz="2200" dirty="0" smtClean="0"/>
              <a:t> for running an Instagram contest</a:t>
            </a:r>
          </a:p>
          <a:p>
            <a:pPr lvl="1" algn="just">
              <a:lnSpc>
                <a:spcPct val="150000"/>
              </a:lnSpc>
            </a:pPr>
            <a:r>
              <a:rPr lang="en-US" sz="2200" b="1" dirty="0" smtClean="0"/>
              <a:t>Don’t inaccurately tag content or users</a:t>
            </a:r>
            <a:r>
              <a:rPr lang="en-US" sz="2200" dirty="0" smtClean="0"/>
              <a:t>, and </a:t>
            </a:r>
            <a:r>
              <a:rPr lang="en-US" sz="2200" b="1" dirty="0" smtClean="0"/>
              <a:t>don’t encourage participants to inaccurately tag content or other users</a:t>
            </a:r>
            <a:r>
              <a:rPr lang="en-US" sz="2200" dirty="0" smtClean="0"/>
              <a:t>. </a:t>
            </a:r>
          </a:p>
          <a:p>
            <a:pPr lvl="1" algn="just">
              <a:lnSpc>
                <a:spcPct val="150000"/>
              </a:lnSpc>
            </a:pPr>
            <a:r>
              <a:rPr lang="en-US" sz="2200" b="1" dirty="0" smtClean="0"/>
              <a:t>Acknowledge that your contest isn’t associated with or supported by Instagram</a:t>
            </a:r>
            <a:r>
              <a:rPr lang="en-US" sz="2200" dirty="0" smtClean="0"/>
              <a:t>.</a:t>
            </a:r>
          </a:p>
          <a:p>
            <a:pPr lvl="1" algn="just">
              <a:lnSpc>
                <a:spcPct val="150000"/>
              </a:lnSpc>
            </a:pPr>
            <a:r>
              <a:rPr lang="en-US" sz="2200" b="1" dirty="0" smtClean="0"/>
              <a:t>Follow proper eligibility requirements</a:t>
            </a:r>
            <a:r>
              <a:rPr lang="en-US" sz="2200" dirty="0" smtClean="0"/>
              <a:t>. If you’re a winery, for example, clarify that users must be 21 and older to participate</a:t>
            </a:r>
            <a:r>
              <a:rPr lang="en-US" sz="2200" dirty="0" smtClean="0"/>
              <a:t>.</a:t>
            </a: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900"/>
            <a:ext cx="8229600" cy="50770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#2: Pick a Contest Type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9526"/>
            <a:ext cx="8229600" cy="339447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IN" sz="1800" dirty="0" smtClean="0"/>
              <a:t>If you’re planning to run a promotion or contest on </a:t>
            </a:r>
            <a:r>
              <a:rPr lang="en-IN" sz="1800" u="sng" dirty="0" smtClean="0">
                <a:hlinkClick r:id="rId2"/>
              </a:rPr>
              <a:t>Instagram</a:t>
            </a:r>
            <a:r>
              <a:rPr lang="en-IN" sz="1800" dirty="0" smtClean="0"/>
              <a:t>, you’ll have to</a:t>
            </a:r>
            <a:r>
              <a:rPr lang="en-IN" sz="1800" b="1" dirty="0" smtClean="0"/>
              <a:t> decide what type of contest to run, how it will operate and how users can participate</a:t>
            </a:r>
            <a:r>
              <a:rPr lang="en-IN" sz="18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IN" sz="1800" dirty="0" smtClean="0"/>
              <a:t>Here are some different types of Instagram contests to consider.</a:t>
            </a:r>
          </a:p>
          <a:p>
            <a:pPr lvl="1">
              <a:lnSpc>
                <a:spcPct val="150000"/>
              </a:lnSpc>
            </a:pPr>
            <a:r>
              <a:rPr lang="en-US" sz="1800" b="1" dirty="0" smtClean="0"/>
              <a:t>Comment on t</a:t>
            </a:r>
            <a:r>
              <a:rPr lang="en-IN" sz="1800" b="1" dirty="0" smtClean="0"/>
              <a:t>h</a:t>
            </a:r>
            <a:r>
              <a:rPr lang="en-US" sz="1800" b="1" dirty="0" smtClean="0"/>
              <a:t>e Post Contests</a:t>
            </a:r>
          </a:p>
          <a:p>
            <a:pPr lvl="1">
              <a:lnSpc>
                <a:spcPct val="150000"/>
              </a:lnSpc>
            </a:pPr>
            <a:r>
              <a:rPr lang="en-US" sz="1800" b="1" dirty="0" smtClean="0"/>
              <a:t>Ask Fans to Post their own P</a:t>
            </a:r>
            <a:r>
              <a:rPr lang="en-IN" sz="1800" b="1" dirty="0" smtClean="0"/>
              <a:t>h</a:t>
            </a:r>
            <a:r>
              <a:rPr lang="en-US" sz="1800" b="1" dirty="0" err="1" smtClean="0"/>
              <a:t>otos</a:t>
            </a:r>
            <a:r>
              <a:rPr lang="en-US" sz="1800" b="1" dirty="0" smtClean="0"/>
              <a:t> Contest</a:t>
            </a:r>
          </a:p>
          <a:p>
            <a:pPr lvl="1">
              <a:lnSpc>
                <a:spcPct val="150000"/>
              </a:lnSpc>
            </a:pPr>
            <a:r>
              <a:rPr lang="en-US" sz="1800" b="1" dirty="0" smtClean="0"/>
              <a:t>Try to combine Contests</a:t>
            </a:r>
            <a:endParaRPr lang="en-IN" sz="1800" b="1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1454"/>
            <a:ext cx="8229600" cy="43569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I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Comment </a:t>
            </a:r>
            <a:r>
              <a:rPr lang="en-I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the Post Contests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09526"/>
            <a:ext cx="5194920" cy="339447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/>
              <a:t>Here you </a:t>
            </a:r>
            <a:r>
              <a:rPr lang="en-US" sz="2000" b="1" dirty="0" smtClean="0"/>
              <a:t>ask users to comment on your post</a:t>
            </a:r>
            <a:r>
              <a:rPr lang="en-US" sz="20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IN" sz="2000" b="1" dirty="0" smtClean="0"/>
              <a:t>Beauty by Earth </a:t>
            </a:r>
            <a:r>
              <a:rPr lang="en-IN" sz="2000" dirty="0" smtClean="0"/>
              <a:t>asked fans to </a:t>
            </a:r>
            <a:r>
              <a:rPr lang="en-IN" sz="2000" b="1" dirty="0" smtClean="0"/>
              <a:t>like and comment on their Instagram post</a:t>
            </a:r>
            <a:r>
              <a:rPr lang="en-IN" sz="2000" dirty="0" smtClean="0"/>
              <a:t> for a chance to win a </a:t>
            </a:r>
            <a:r>
              <a:rPr lang="en-IN" sz="2000" b="1" dirty="0" smtClean="0"/>
              <a:t>free exfoliating sponge set</a:t>
            </a:r>
            <a:r>
              <a:rPr lang="en-IN" sz="20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IN" sz="2000" dirty="0" smtClean="0"/>
              <a:t>The </a:t>
            </a:r>
            <a:r>
              <a:rPr lang="en-IN" sz="2000" dirty="0" smtClean="0"/>
              <a:t>company </a:t>
            </a:r>
            <a:r>
              <a:rPr lang="en-IN" sz="2000" b="1" dirty="0" smtClean="0"/>
              <a:t>tagged the winners </a:t>
            </a:r>
            <a:r>
              <a:rPr lang="en-IN" sz="2000" dirty="0" smtClean="0"/>
              <a:t>in an Instagram post with a </a:t>
            </a:r>
            <a:r>
              <a:rPr lang="en-IN" sz="2000" b="1" dirty="0" smtClean="0"/>
              <a:t>request to privately send their contact information</a:t>
            </a:r>
            <a:r>
              <a:rPr lang="en-IN" sz="2000" b="1" dirty="0" smtClean="0"/>
              <a:t>.</a:t>
            </a:r>
            <a:endParaRPr lang="en-IN" sz="2000" b="1" dirty="0"/>
          </a:p>
        </p:txBody>
      </p:sp>
      <p:pic>
        <p:nvPicPr>
          <p:cNvPr id="4" name="Picture 3" descr="host an instagram content when users can comment on your post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481534"/>
            <a:ext cx="2376264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3636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IN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Ask </a:t>
            </a:r>
            <a:r>
              <a:rPr lang="en-IN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fans to Post their Own Photo Contests</a:t>
            </a:r>
            <a:endParaRPr lang="en-IN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7614"/>
            <a:ext cx="8229600" cy="3394472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900" dirty="0" smtClean="0"/>
              <a:t>Here, </a:t>
            </a:r>
            <a:r>
              <a:rPr lang="en-US" sz="1900" dirty="0" smtClean="0"/>
              <a:t>you </a:t>
            </a:r>
            <a:r>
              <a:rPr lang="en-US" sz="1900" b="1" dirty="0" smtClean="0"/>
              <a:t>ask </a:t>
            </a:r>
            <a:r>
              <a:rPr lang="en-US" sz="1900" b="1" u="sng" dirty="0" smtClean="0"/>
              <a:t>fans</a:t>
            </a:r>
            <a:r>
              <a:rPr lang="en-US" sz="1900" b="1" dirty="0" smtClean="0"/>
              <a:t> to post their own Instagram images</a:t>
            </a:r>
            <a:r>
              <a:rPr lang="en-US" sz="1900" dirty="0" smtClean="0"/>
              <a:t> </a:t>
            </a:r>
            <a:r>
              <a:rPr lang="en-US" sz="1900" b="1" dirty="0" smtClean="0"/>
              <a:t>along with the contest </a:t>
            </a:r>
            <a:r>
              <a:rPr lang="en-US" sz="1900" b="1" u="sng" dirty="0" smtClean="0"/>
              <a:t>hashtag</a:t>
            </a:r>
            <a:r>
              <a:rPr lang="en-US" sz="1900" dirty="0" smtClean="0"/>
              <a:t>. </a:t>
            </a:r>
            <a:endParaRPr lang="en-US" sz="1900" dirty="0" smtClean="0"/>
          </a:p>
          <a:p>
            <a:pPr algn="just">
              <a:lnSpc>
                <a:spcPct val="150000"/>
              </a:lnSpc>
            </a:pPr>
            <a:r>
              <a:rPr lang="en-IN" sz="1900" dirty="0" smtClean="0"/>
              <a:t>Starbucks’ </a:t>
            </a:r>
            <a:r>
              <a:rPr lang="en-IN" sz="1900" b="1" dirty="0" smtClean="0"/>
              <a:t>#Red Cup Contest </a:t>
            </a:r>
            <a:r>
              <a:rPr lang="en-IN" sz="1900" dirty="0" smtClean="0"/>
              <a:t>generates </a:t>
            </a:r>
            <a:r>
              <a:rPr lang="en-IN" sz="1900" b="1" dirty="0" smtClean="0"/>
              <a:t>lots of engagement and media attention.</a:t>
            </a:r>
          </a:p>
          <a:p>
            <a:pPr algn="just">
              <a:lnSpc>
                <a:spcPct val="150000"/>
              </a:lnSpc>
            </a:pPr>
            <a:endParaRPr lang="en-US" sz="19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  <p:pic>
        <p:nvPicPr>
          <p:cNvPr id="5" name="Picture 4" descr="starbucks red cup contes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988501"/>
            <a:ext cx="4019550" cy="18154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15566"/>
            <a:ext cx="8229600" cy="4356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IN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Try </a:t>
            </a:r>
            <a:r>
              <a:rPr lang="en-IN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Combine Contests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9662"/>
            <a:ext cx="8229600" cy="151561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IN" sz="2000" dirty="0" smtClean="0"/>
              <a:t>	</a:t>
            </a:r>
          </a:p>
          <a:p>
            <a:r>
              <a:rPr lang="en-IN" sz="2000" dirty="0" smtClean="0"/>
              <a:t>You </a:t>
            </a:r>
            <a:r>
              <a:rPr lang="en-IN" sz="2000" dirty="0" smtClean="0"/>
              <a:t>can also </a:t>
            </a:r>
            <a:r>
              <a:rPr lang="en-IN" sz="2000" b="1" dirty="0" smtClean="0"/>
              <a:t>combine several of these contest types</a:t>
            </a:r>
            <a:r>
              <a:rPr lang="en-IN" sz="2000" dirty="0" smtClean="0"/>
              <a:t>. </a:t>
            </a:r>
          </a:p>
          <a:p>
            <a:r>
              <a:rPr lang="en-IN" sz="2000" dirty="0" smtClean="0"/>
              <a:t>For </a:t>
            </a:r>
            <a:r>
              <a:rPr lang="en-IN" sz="2000" dirty="0" smtClean="0"/>
              <a:t>example, you might ask users to like your post and comment, or follow your brand and upload their own posts with a certain hashtag</a:t>
            </a:r>
            <a:r>
              <a:rPr lang="en-IN" sz="2000" dirty="0" smtClean="0"/>
              <a:t>.</a:t>
            </a: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909"/>
            <a:ext cx="8229600" cy="42520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#3: Choose a Tool to Manage Your Contest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534"/>
            <a:ext cx="4038600" cy="339447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</a:pPr>
            <a:r>
              <a:rPr lang="en-IN" sz="1700" dirty="0" smtClean="0"/>
              <a:t>Because </a:t>
            </a:r>
            <a:r>
              <a:rPr lang="en-IN" sz="1700" b="1" dirty="0" smtClean="0"/>
              <a:t>Instagram </a:t>
            </a:r>
            <a:r>
              <a:rPr lang="en-IN" sz="1700" b="1" dirty="0" smtClean="0"/>
              <a:t>won’t </a:t>
            </a:r>
            <a:r>
              <a:rPr lang="en-IN" sz="1700" b="1" dirty="0" smtClean="0"/>
              <a:t>be associated </a:t>
            </a:r>
            <a:r>
              <a:rPr lang="en-IN" sz="1700" dirty="0" smtClean="0"/>
              <a:t>with or help support any contests on the platform, </a:t>
            </a:r>
            <a:r>
              <a:rPr lang="en-IN" sz="1700" b="1" dirty="0" smtClean="0"/>
              <a:t>all of the tools </a:t>
            </a:r>
            <a:r>
              <a:rPr lang="en-IN" sz="1700" dirty="0" smtClean="0"/>
              <a:t>available for managing contests are </a:t>
            </a:r>
            <a:r>
              <a:rPr lang="en-IN" sz="1700" b="1" dirty="0" smtClean="0"/>
              <a:t>from third-party companies. 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1481534"/>
            <a:ext cx="4038600" cy="339447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just">
              <a:lnSpc>
                <a:spcPct val="170000"/>
              </a:lnSpc>
            </a:pPr>
            <a:r>
              <a:rPr lang="en-IN" sz="1700" dirty="0" smtClean="0"/>
              <a:t>Here are three to consider:</a:t>
            </a:r>
          </a:p>
          <a:p>
            <a:pPr lvl="1" algn="just">
              <a:lnSpc>
                <a:spcPct val="170000"/>
              </a:lnSpc>
            </a:pPr>
            <a:r>
              <a:rPr lang="en-IN" sz="1700" b="1" dirty="0" smtClean="0"/>
              <a:t>Gleam</a:t>
            </a:r>
            <a:endParaRPr lang="en-IN" sz="1700" dirty="0" smtClean="0"/>
          </a:p>
          <a:p>
            <a:pPr lvl="1" algn="just">
              <a:lnSpc>
                <a:spcPct val="170000"/>
              </a:lnSpc>
            </a:pPr>
            <a:r>
              <a:rPr lang="en-US" sz="1700" b="1" dirty="0" err="1" smtClean="0"/>
              <a:t>Woobox</a:t>
            </a:r>
            <a:endParaRPr lang="en-US" sz="1700" b="1" dirty="0" smtClean="0"/>
          </a:p>
          <a:p>
            <a:pPr lvl="1" algn="just">
              <a:lnSpc>
                <a:spcPct val="170000"/>
              </a:lnSpc>
            </a:pPr>
            <a:r>
              <a:rPr lang="en-US" sz="1700" b="1" dirty="0" err="1" smtClean="0"/>
              <a:t>Wishpond</a:t>
            </a:r>
            <a:endParaRPr lang="en-IN" sz="1700" b="1" dirty="0" smtClean="0"/>
          </a:p>
          <a:p>
            <a:endParaRPr lang="en-IN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210</Words>
  <Application>Microsoft Office PowerPoint</Application>
  <PresentationFormat>On-screen Show (16:9)</PresentationFormat>
  <Paragraphs>52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Video #9    Instagram Contests : Tools &amp; Tips</vt:lpstr>
      <vt:lpstr>Introduction</vt:lpstr>
      <vt:lpstr>#1: Follow Contest Rules</vt:lpstr>
      <vt:lpstr>#2: Pick a Contest Type</vt:lpstr>
      <vt:lpstr>1. Comment on the Post Contests</vt:lpstr>
      <vt:lpstr>2. Ask fans to Post their Own Photo Contests</vt:lpstr>
      <vt:lpstr>3. Try to Combine Contests</vt:lpstr>
      <vt:lpstr>#3: Choose a Tool to Manage Your Contest</vt:lpstr>
      <vt:lpstr>1. Gleam</vt:lpstr>
      <vt:lpstr>2. Woobox</vt:lpstr>
      <vt:lpstr>3. Wishpond</vt:lpstr>
      <vt:lpstr>Slide 13</vt:lpstr>
      <vt:lpstr>The Takeaway</vt:lpstr>
      <vt:lpstr>Slide 15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43</cp:revision>
  <dcterms:created xsi:type="dcterms:W3CDTF">2016-07-02T21:22:53Z</dcterms:created>
  <dcterms:modified xsi:type="dcterms:W3CDTF">2016-07-02T22:04:59Z</dcterms:modified>
</cp:coreProperties>
</file>